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5503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8.png"  /><Relationship Id="rId2" Type="http://schemas.openxmlformats.org/officeDocument/2006/relationships/image" Target="../media/image120.png"  /><Relationship Id="rId3" Type="http://schemas.openxmlformats.org/officeDocument/2006/relationships/image" Target="../media/image121.png"  /><Relationship Id="rId4" Type="http://schemas.openxmlformats.org/officeDocument/2006/relationships/image" Target="../media/image122.png"  /><Relationship Id="rId5" Type="http://schemas.openxmlformats.org/officeDocument/2006/relationships/image" Target="../media/image123.png"  /><Relationship Id="rId6" Type="http://schemas.openxmlformats.org/officeDocument/2006/relationships/image" Target="../media/image124.png"  /><Relationship Id="rId7" Type="http://schemas.openxmlformats.org/officeDocument/2006/relationships/image" Target="../media/image125.png"  /><Relationship Id="rId8" Type="http://schemas.openxmlformats.org/officeDocument/2006/relationships/image" Target="../media/image126.png"  /><Relationship Id="rId9" Type="http://schemas.openxmlformats.org/officeDocument/2006/relationships/image" Target="../media/image12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7.png"  /><Relationship Id="rId11" Type="http://schemas.openxmlformats.org/officeDocument/2006/relationships/image" Target="../media/image138.png"  /><Relationship Id="rId2" Type="http://schemas.openxmlformats.org/officeDocument/2006/relationships/image" Target="../media/image129.png"  /><Relationship Id="rId3" Type="http://schemas.openxmlformats.org/officeDocument/2006/relationships/image" Target="../media/image130.png"  /><Relationship Id="rId4" Type="http://schemas.openxmlformats.org/officeDocument/2006/relationships/image" Target="../media/image131.png"  /><Relationship Id="rId5" Type="http://schemas.openxmlformats.org/officeDocument/2006/relationships/image" Target="../media/image132.png"  /><Relationship Id="rId6" Type="http://schemas.openxmlformats.org/officeDocument/2006/relationships/image" Target="../media/image133.png"  /><Relationship Id="rId7" Type="http://schemas.openxmlformats.org/officeDocument/2006/relationships/image" Target="../media/image134.png"  /><Relationship Id="rId8" Type="http://schemas.openxmlformats.org/officeDocument/2006/relationships/image" Target="../media/image135.png"  /><Relationship Id="rId9" Type="http://schemas.openxmlformats.org/officeDocument/2006/relationships/image" Target="../media/image13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7.png"  /><Relationship Id="rId2" Type="http://schemas.openxmlformats.org/officeDocument/2006/relationships/image" Target="../media/image139.png"  /><Relationship Id="rId3" Type="http://schemas.openxmlformats.org/officeDocument/2006/relationships/image" Target="../media/image140.png"  /><Relationship Id="rId4" Type="http://schemas.openxmlformats.org/officeDocument/2006/relationships/image" Target="../media/image141.png"  /><Relationship Id="rId5" Type="http://schemas.openxmlformats.org/officeDocument/2006/relationships/image" Target="../media/image142.png"  /><Relationship Id="rId6" Type="http://schemas.openxmlformats.org/officeDocument/2006/relationships/image" Target="../media/image143.png"  /><Relationship Id="rId7" Type="http://schemas.openxmlformats.org/officeDocument/2006/relationships/image" Target="../media/image144.png"  /><Relationship Id="rId8" Type="http://schemas.openxmlformats.org/officeDocument/2006/relationships/image" Target="../media/image145.png"  /><Relationship Id="rId9" Type="http://schemas.openxmlformats.org/officeDocument/2006/relationships/image" Target="../media/image14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8.png"  /><Relationship Id="rId3" Type="http://schemas.openxmlformats.org/officeDocument/2006/relationships/image" Target="../media/image149.png"  /><Relationship Id="rId4" Type="http://schemas.openxmlformats.org/officeDocument/2006/relationships/image" Target="../media/image150.png"  /><Relationship Id="rId5" Type="http://schemas.openxmlformats.org/officeDocument/2006/relationships/image" Target="../media/image151.png"  /><Relationship Id="rId6" Type="http://schemas.openxmlformats.org/officeDocument/2006/relationships/image" Target="../media/image152.png"  /><Relationship Id="rId7" Type="http://schemas.openxmlformats.org/officeDocument/2006/relationships/image" Target="../media/image153.png"  /><Relationship Id="rId8" Type="http://schemas.openxmlformats.org/officeDocument/2006/relationships/image" Target="../media/image154.png"  /><Relationship Id="rId9" Type="http://schemas.openxmlformats.org/officeDocument/2006/relationships/image" Target="../media/image15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8.png"  /><Relationship Id="rId11" Type="http://schemas.openxmlformats.org/officeDocument/2006/relationships/image" Target="../media/image19.png"  /><Relationship Id="rId12" Type="http://schemas.openxmlformats.org/officeDocument/2006/relationships/image" Target="../media/image20.png"  /><Relationship Id="rId13" Type="http://schemas.openxmlformats.org/officeDocument/2006/relationships/image" Target="../media/image21.png"  /><Relationship Id="rId14" Type="http://schemas.openxmlformats.org/officeDocument/2006/relationships/image" Target="../media/image22.png"  /><Relationship Id="rId15" Type="http://schemas.openxmlformats.org/officeDocument/2006/relationships/image" Target="../media/image23.png"  /><Relationship Id="rId16" Type="http://schemas.openxmlformats.org/officeDocument/2006/relationships/image" Target="../media/image24.png"  /><Relationship Id="rId17" Type="http://schemas.openxmlformats.org/officeDocument/2006/relationships/image" Target="../media/image25.png"  /><Relationship Id="rId18" Type="http://schemas.openxmlformats.org/officeDocument/2006/relationships/image" Target="../media/image26.png"  /><Relationship Id="rId19" Type="http://schemas.openxmlformats.org/officeDocument/2006/relationships/image" Target="../media/image27.png"  /><Relationship Id="rId2" Type="http://schemas.openxmlformats.org/officeDocument/2006/relationships/image" Target="../media/image10.png"  /><Relationship Id="rId20" Type="http://schemas.openxmlformats.org/officeDocument/2006/relationships/image" Target="../media/image28.png"  /><Relationship Id="rId21" Type="http://schemas.openxmlformats.org/officeDocument/2006/relationships/image" Target="../media/image29.png"  /><Relationship Id="rId22" Type="http://schemas.openxmlformats.org/officeDocument/2006/relationships/image" Target="../media/image30.png"  /><Relationship Id="rId23" Type="http://schemas.openxmlformats.org/officeDocument/2006/relationships/image" Target="../media/image31.png"  /><Relationship Id="rId24" Type="http://schemas.openxmlformats.org/officeDocument/2006/relationships/image" Target="../media/image32.png"  /><Relationship Id="rId25" Type="http://schemas.openxmlformats.org/officeDocument/2006/relationships/image" Target="../media/image33.png"  /><Relationship Id="rId26" Type="http://schemas.openxmlformats.org/officeDocument/2006/relationships/image" Target="../media/image34.png"  /><Relationship Id="rId27" Type="http://schemas.openxmlformats.org/officeDocument/2006/relationships/image" Target="../media/image35.png"  /><Relationship Id="rId28" Type="http://schemas.openxmlformats.org/officeDocument/2006/relationships/image" Target="../media/image36.png"  /><Relationship Id="rId29" Type="http://schemas.openxmlformats.org/officeDocument/2006/relationships/image" Target="../media/image37.png"  /><Relationship Id="rId3" Type="http://schemas.openxmlformats.org/officeDocument/2006/relationships/image" Target="../media/image11.png"  /><Relationship Id="rId30" Type="http://schemas.openxmlformats.org/officeDocument/2006/relationships/image" Target="../media/image38.png"  /><Relationship Id="rId31" Type="http://schemas.openxmlformats.org/officeDocument/2006/relationships/image" Target="../media/image39.png"  /><Relationship Id="rId32" Type="http://schemas.openxmlformats.org/officeDocument/2006/relationships/image" Target="../media/image40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5.png"  /><Relationship Id="rId8" Type="http://schemas.openxmlformats.org/officeDocument/2006/relationships/image" Target="../media/image16.png"  /><Relationship Id="rId9" Type="http://schemas.openxmlformats.org/officeDocument/2006/relationships/image" Target="../media/image1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9.png"  /><Relationship Id="rId11" Type="http://schemas.openxmlformats.org/officeDocument/2006/relationships/image" Target="../media/image50.png"  /><Relationship Id="rId12" Type="http://schemas.openxmlformats.org/officeDocument/2006/relationships/image" Target="../media/image51.png"  /><Relationship Id="rId13" Type="http://schemas.openxmlformats.org/officeDocument/2006/relationships/image" Target="../media/image52.png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Relationship Id="rId6" Type="http://schemas.openxmlformats.org/officeDocument/2006/relationships/image" Target="../media/image45.png"  /><Relationship Id="rId7" Type="http://schemas.openxmlformats.org/officeDocument/2006/relationships/image" Target="../media/image46.png"  /><Relationship Id="rId8" Type="http://schemas.openxmlformats.org/officeDocument/2006/relationships/image" Target="../media/image47.png"  /><Relationship Id="rId9" Type="http://schemas.openxmlformats.org/officeDocument/2006/relationships/image" Target="../media/image4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1.png"  /><Relationship Id="rId11" Type="http://schemas.openxmlformats.org/officeDocument/2006/relationships/image" Target="../media/image62.png"  /><Relationship Id="rId12" Type="http://schemas.openxmlformats.org/officeDocument/2006/relationships/image" Target="../media/image63.png"  /><Relationship Id="rId13" Type="http://schemas.openxmlformats.org/officeDocument/2006/relationships/image" Target="../media/image64.png"  /><Relationship Id="rId2" Type="http://schemas.openxmlformats.org/officeDocument/2006/relationships/image" Target="../media/image53.png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Relationship Id="rId5" Type="http://schemas.openxmlformats.org/officeDocument/2006/relationships/image" Target="../media/image56.png"  /><Relationship Id="rId6" Type="http://schemas.openxmlformats.org/officeDocument/2006/relationships/image" Target="../media/image57.png"  /><Relationship Id="rId7" Type="http://schemas.openxmlformats.org/officeDocument/2006/relationships/image" Target="../media/image58.png"  /><Relationship Id="rId8" Type="http://schemas.openxmlformats.org/officeDocument/2006/relationships/image" Target="../media/image59.png"  /><Relationship Id="rId9" Type="http://schemas.openxmlformats.org/officeDocument/2006/relationships/image" Target="../media/image6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3.png"  /><Relationship Id="rId11" Type="http://schemas.openxmlformats.org/officeDocument/2006/relationships/image" Target="../media/image74.png"  /><Relationship Id="rId12" Type="http://schemas.openxmlformats.org/officeDocument/2006/relationships/image" Target="../media/image75.png"  /><Relationship Id="rId13" Type="http://schemas.openxmlformats.org/officeDocument/2006/relationships/image" Target="../media/image76.png"  /><Relationship Id="rId2" Type="http://schemas.openxmlformats.org/officeDocument/2006/relationships/image" Target="../media/image65.png"  /><Relationship Id="rId3" Type="http://schemas.openxmlformats.org/officeDocument/2006/relationships/image" Target="../media/image66.png"  /><Relationship Id="rId4" Type="http://schemas.openxmlformats.org/officeDocument/2006/relationships/image" Target="../media/image67.png"  /><Relationship Id="rId5" Type="http://schemas.openxmlformats.org/officeDocument/2006/relationships/image" Target="../media/image68.png"  /><Relationship Id="rId6" Type="http://schemas.openxmlformats.org/officeDocument/2006/relationships/image" Target="../media/image69.png"  /><Relationship Id="rId7" Type="http://schemas.openxmlformats.org/officeDocument/2006/relationships/image" Target="../media/image70.png"  /><Relationship Id="rId8" Type="http://schemas.openxmlformats.org/officeDocument/2006/relationships/image" Target="../media/image71.png"  /><Relationship Id="rId9" Type="http://schemas.openxmlformats.org/officeDocument/2006/relationships/image" Target="../media/image7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5.png"  /><Relationship Id="rId11" Type="http://schemas.openxmlformats.org/officeDocument/2006/relationships/image" Target="../media/image86.png"  /><Relationship Id="rId12" Type="http://schemas.openxmlformats.org/officeDocument/2006/relationships/image" Target="../media/image87.png"  /><Relationship Id="rId13" Type="http://schemas.openxmlformats.org/officeDocument/2006/relationships/image" Target="../media/image88.png"  /><Relationship Id="rId2" Type="http://schemas.openxmlformats.org/officeDocument/2006/relationships/image" Target="../media/image77.png"  /><Relationship Id="rId3" Type="http://schemas.openxmlformats.org/officeDocument/2006/relationships/image" Target="../media/image78.png"  /><Relationship Id="rId4" Type="http://schemas.openxmlformats.org/officeDocument/2006/relationships/image" Target="../media/image79.png"  /><Relationship Id="rId5" Type="http://schemas.openxmlformats.org/officeDocument/2006/relationships/image" Target="../media/image80.png"  /><Relationship Id="rId6" Type="http://schemas.openxmlformats.org/officeDocument/2006/relationships/image" Target="../media/image81.png"  /><Relationship Id="rId7" Type="http://schemas.openxmlformats.org/officeDocument/2006/relationships/image" Target="../media/image82.png"  /><Relationship Id="rId8" Type="http://schemas.openxmlformats.org/officeDocument/2006/relationships/image" Target="../media/image83.png"  /><Relationship Id="rId9" Type="http://schemas.openxmlformats.org/officeDocument/2006/relationships/image" Target="../media/image8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7.png"  /><Relationship Id="rId11" Type="http://schemas.openxmlformats.org/officeDocument/2006/relationships/image" Target="../media/image98.png"  /><Relationship Id="rId12" Type="http://schemas.openxmlformats.org/officeDocument/2006/relationships/image" Target="../media/image99.png"  /><Relationship Id="rId13" Type="http://schemas.openxmlformats.org/officeDocument/2006/relationships/image" Target="../media/image100.png"  /><Relationship Id="rId2" Type="http://schemas.openxmlformats.org/officeDocument/2006/relationships/image" Target="../media/image89.png"  /><Relationship Id="rId3" Type="http://schemas.openxmlformats.org/officeDocument/2006/relationships/image" Target="../media/image90.png"  /><Relationship Id="rId4" Type="http://schemas.openxmlformats.org/officeDocument/2006/relationships/image" Target="../media/image91.png"  /><Relationship Id="rId5" Type="http://schemas.openxmlformats.org/officeDocument/2006/relationships/image" Target="../media/image92.png"  /><Relationship Id="rId6" Type="http://schemas.openxmlformats.org/officeDocument/2006/relationships/image" Target="../media/image93.png"  /><Relationship Id="rId7" Type="http://schemas.openxmlformats.org/officeDocument/2006/relationships/image" Target="../media/image94.png"  /><Relationship Id="rId8" Type="http://schemas.openxmlformats.org/officeDocument/2006/relationships/image" Target="../media/image95.png"  /><Relationship Id="rId9" Type="http://schemas.openxmlformats.org/officeDocument/2006/relationships/image" Target="../media/image9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9.png"  /><Relationship Id="rId2" Type="http://schemas.openxmlformats.org/officeDocument/2006/relationships/image" Target="../media/image101.png"  /><Relationship Id="rId3" Type="http://schemas.openxmlformats.org/officeDocument/2006/relationships/image" Target="../media/image102.png"  /><Relationship Id="rId4" Type="http://schemas.openxmlformats.org/officeDocument/2006/relationships/image" Target="../media/image103.png"  /><Relationship Id="rId5" Type="http://schemas.openxmlformats.org/officeDocument/2006/relationships/image" Target="../media/image104.png"  /><Relationship Id="rId6" Type="http://schemas.openxmlformats.org/officeDocument/2006/relationships/image" Target="../media/image105.png"  /><Relationship Id="rId7" Type="http://schemas.openxmlformats.org/officeDocument/2006/relationships/image" Target="../media/image106.png"  /><Relationship Id="rId8" Type="http://schemas.openxmlformats.org/officeDocument/2006/relationships/image" Target="../media/image107.png"  /><Relationship Id="rId9" Type="http://schemas.openxmlformats.org/officeDocument/2006/relationships/image" Target="../media/image10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8.png"  /><Relationship Id="rId11" Type="http://schemas.openxmlformats.org/officeDocument/2006/relationships/image" Target="../media/image119.png"  /><Relationship Id="rId2" Type="http://schemas.openxmlformats.org/officeDocument/2006/relationships/image" Target="../media/image110.png"  /><Relationship Id="rId3" Type="http://schemas.openxmlformats.org/officeDocument/2006/relationships/image" Target="../media/image111.png"  /><Relationship Id="rId4" Type="http://schemas.openxmlformats.org/officeDocument/2006/relationships/image" Target="../media/image112.png"  /><Relationship Id="rId5" Type="http://schemas.openxmlformats.org/officeDocument/2006/relationships/image" Target="../media/image113.png"  /><Relationship Id="rId6" Type="http://schemas.openxmlformats.org/officeDocument/2006/relationships/image" Target="../media/image114.png"  /><Relationship Id="rId7" Type="http://schemas.openxmlformats.org/officeDocument/2006/relationships/image" Target="../media/image115.png"  /><Relationship Id="rId8" Type="http://schemas.openxmlformats.org/officeDocument/2006/relationships/image" Target="../media/image116.png"  /><Relationship Id="rId9" Type="http://schemas.openxmlformats.org/officeDocument/2006/relationships/image" Target="../media/image11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31392" y="8801202"/>
            <a:ext cx="4951805" cy="475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47120" y="1642949"/>
            <a:ext cx="6526297" cy="660352"/>
            <a:chOff x="1447120" y="1642949"/>
            <a:chExt cx="6526297" cy="66035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47120" y="1642949"/>
              <a:ext cx="6526297" cy="660352"/>
              <a:chOff x="1447120" y="1642949"/>
              <a:chExt cx="6526297" cy="66035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47120" y="1642949"/>
                <a:ext cx="6526297" cy="660352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6218" y="1657408"/>
              <a:ext cx="5133244" cy="6233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8442" y="2732985"/>
            <a:ext cx="14148125" cy="39829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8472" y="7873770"/>
            <a:ext cx="17003916" cy="35714"/>
            <a:chOff x="658472" y="7873770"/>
            <a:chExt cx="17003916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8472" y="7873770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2793" y="8192436"/>
            <a:ext cx="797977" cy="1017032"/>
            <a:chOff x="1452793" y="8192436"/>
            <a:chExt cx="797977" cy="10170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2793" y="8192436"/>
              <a:ext cx="797977" cy="10170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472" y="1945779"/>
            <a:ext cx="17003916" cy="35714"/>
            <a:chOff x="658472" y="1945779"/>
            <a:chExt cx="1700391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472" y="1945779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5860" y="1292109"/>
            <a:ext cx="1352401" cy="35714"/>
            <a:chOff x="15405860" y="1292109"/>
            <a:chExt cx="135240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05860" y="1292109"/>
              <a:ext cx="1352401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030" y="937145"/>
            <a:ext cx="13655860" cy="8399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484821" y="763865"/>
            <a:ext cx="797977" cy="1017032"/>
            <a:chOff x="16484821" y="763865"/>
            <a:chExt cx="797977" cy="10170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84821" y="763865"/>
              <a:ext cx="797977" cy="10170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7605" y="2660414"/>
            <a:ext cx="14957216" cy="2482443"/>
            <a:chOff x="1527605" y="2660414"/>
            <a:chExt cx="14957216" cy="24824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7605" y="2660414"/>
              <a:ext cx="14957216" cy="248244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98451" y="5815364"/>
            <a:ext cx="15090325" cy="20221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472" y="1945779"/>
            <a:ext cx="17003916" cy="35714"/>
            <a:chOff x="658472" y="1945779"/>
            <a:chExt cx="1700391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472" y="1945779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5860" y="1292109"/>
            <a:ext cx="1352401" cy="35714"/>
            <a:chOff x="15405860" y="1292109"/>
            <a:chExt cx="135240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05860" y="1292109"/>
              <a:ext cx="1352401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030" y="937145"/>
            <a:ext cx="3430355" cy="7827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484821" y="763865"/>
            <a:ext cx="797977" cy="1017032"/>
            <a:chOff x="16484821" y="763865"/>
            <a:chExt cx="797977" cy="10170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84821" y="763865"/>
              <a:ext cx="797977" cy="10170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8103" y="2374302"/>
            <a:ext cx="14957216" cy="2482443"/>
            <a:chOff x="1078103" y="2374302"/>
            <a:chExt cx="14957216" cy="24824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8103" y="2374302"/>
              <a:ext cx="14957216" cy="248244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0714" y="5275666"/>
            <a:ext cx="9261439" cy="29798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910821" y="5043478"/>
            <a:ext cx="6088931" cy="3086756"/>
            <a:chOff x="10910821" y="5043478"/>
            <a:chExt cx="6088931" cy="308675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10821" y="5043478"/>
              <a:ext cx="6088931" cy="30867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472" y="1945779"/>
            <a:ext cx="17003916" cy="35714"/>
            <a:chOff x="658472" y="1945779"/>
            <a:chExt cx="1700391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472" y="1945779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5860" y="1292109"/>
            <a:ext cx="1352401" cy="35714"/>
            <a:chOff x="15405860" y="1292109"/>
            <a:chExt cx="135240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05860" y="1292109"/>
              <a:ext cx="1352401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030" y="937145"/>
            <a:ext cx="3462803" cy="7827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484821" y="763865"/>
            <a:ext cx="797977" cy="1017032"/>
            <a:chOff x="16484821" y="763865"/>
            <a:chExt cx="797977" cy="10170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84821" y="763865"/>
              <a:ext cx="797977" cy="101703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8520" y="2318028"/>
            <a:ext cx="7830106" cy="60749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72032" y="2374302"/>
            <a:ext cx="8318781" cy="6494386"/>
            <a:chOff x="8772032" y="2374302"/>
            <a:chExt cx="8318781" cy="64943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72032" y="2374302"/>
              <a:ext cx="8318781" cy="64943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90825" y="8425760"/>
            <a:ext cx="6504065" cy="660352"/>
            <a:chOff x="5890825" y="8425760"/>
            <a:chExt cx="6504065" cy="6603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90825" y="8425760"/>
              <a:ext cx="6504065" cy="66035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62649" y="8482230"/>
            <a:ext cx="6125776" cy="5837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61218" y="3763126"/>
            <a:ext cx="8809735" cy="27044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8472" y="7873770"/>
            <a:ext cx="17003916" cy="35714"/>
            <a:chOff x="658472" y="7873770"/>
            <a:chExt cx="17003916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8472" y="7873770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43869" y="2561960"/>
            <a:ext cx="797977" cy="1017032"/>
            <a:chOff x="8743869" y="2561960"/>
            <a:chExt cx="797977" cy="10170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43869" y="2561960"/>
              <a:ext cx="797977" cy="10170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472" y="1945779"/>
            <a:ext cx="17003916" cy="35714"/>
            <a:chOff x="658472" y="1945779"/>
            <a:chExt cx="1700391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472" y="1945779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5860" y="1292109"/>
            <a:ext cx="1352401" cy="35714"/>
            <a:chOff x="15405860" y="1292109"/>
            <a:chExt cx="135240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05860" y="1292109"/>
              <a:ext cx="1352401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029" y="940300"/>
            <a:ext cx="2759707" cy="7379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25141" y="3362701"/>
            <a:ext cx="7662471" cy="952294"/>
            <a:chOff x="1325141" y="3362701"/>
            <a:chExt cx="7662471" cy="95229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25141" y="3362701"/>
              <a:ext cx="7662471" cy="952294"/>
              <a:chOff x="1325141" y="3362701"/>
              <a:chExt cx="7662471" cy="95229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25141" y="3362701"/>
                <a:ext cx="7662471" cy="952294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8436" y="3732645"/>
              <a:ext cx="3184257" cy="52100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362357" y="3482000"/>
              <a:ext cx="904936" cy="800833"/>
              <a:chOff x="1362357" y="3482000"/>
              <a:chExt cx="904936" cy="80083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91092" y="3546044"/>
                <a:ext cx="945764" cy="761516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08365" y="3457712"/>
                <a:ext cx="861277" cy="25940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377955" y="3305330"/>
            <a:ext cx="7662471" cy="952294"/>
            <a:chOff x="9377955" y="3305330"/>
            <a:chExt cx="7662471" cy="9522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77955" y="3305330"/>
              <a:ext cx="7662471" cy="95229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23979" y="3304074"/>
            <a:ext cx="5728857" cy="9543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377955" y="3482000"/>
            <a:ext cx="904936" cy="800833"/>
            <a:chOff x="9377955" y="3482000"/>
            <a:chExt cx="904936" cy="80083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06690" y="3546044"/>
              <a:ext cx="1022993" cy="761516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23962" y="3457712"/>
              <a:ext cx="861277" cy="2594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7598" y="5356031"/>
            <a:ext cx="7662471" cy="952294"/>
            <a:chOff x="1307598" y="5356031"/>
            <a:chExt cx="7662471" cy="95229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07598" y="5356031"/>
              <a:ext cx="7662471" cy="952294"/>
              <a:chOff x="1307598" y="5356031"/>
              <a:chExt cx="7662471" cy="95229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07598" y="5356031"/>
                <a:ext cx="7662471" cy="952294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90893" y="5725979"/>
              <a:ext cx="3310943" cy="521000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344814" y="5475330"/>
              <a:ext cx="904936" cy="800837"/>
              <a:chOff x="1344814" y="5475330"/>
              <a:chExt cx="904936" cy="80083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73549" y="5539378"/>
                <a:ext cx="1020145" cy="761516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90822" y="5451042"/>
                <a:ext cx="861277" cy="25940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9323196" y="5356031"/>
            <a:ext cx="7662471" cy="952294"/>
            <a:chOff x="9323196" y="5356031"/>
            <a:chExt cx="7662471" cy="95229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323196" y="5356031"/>
              <a:ext cx="7662471" cy="952294"/>
              <a:chOff x="9323196" y="5356031"/>
              <a:chExt cx="7662471" cy="952294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323196" y="5356031"/>
                <a:ext cx="7662471" cy="952294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406436" y="5725979"/>
              <a:ext cx="4425219" cy="521000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9360412" y="5475330"/>
              <a:ext cx="904936" cy="800837"/>
              <a:chOff x="9360412" y="5475330"/>
              <a:chExt cx="904936" cy="800837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289147" y="5539378"/>
                <a:ext cx="1033916" cy="761516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406419" y="5451042"/>
                <a:ext cx="861277" cy="259401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287926" y="7513457"/>
            <a:ext cx="7662471" cy="952294"/>
            <a:chOff x="1287926" y="7513457"/>
            <a:chExt cx="7662471" cy="95229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87926" y="7513457"/>
              <a:ext cx="7662471" cy="952294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371217" y="7540540"/>
            <a:ext cx="5536914" cy="106032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25141" y="7632757"/>
            <a:ext cx="904936" cy="800831"/>
            <a:chOff x="1325141" y="7632757"/>
            <a:chExt cx="904936" cy="80083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53876" y="7696798"/>
              <a:ext cx="1014440" cy="761516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71149" y="7608469"/>
              <a:ext cx="861277" cy="25940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303523" y="7513457"/>
            <a:ext cx="7662471" cy="952294"/>
            <a:chOff x="9303523" y="7513457"/>
            <a:chExt cx="7662471" cy="95229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303523" y="7513457"/>
              <a:ext cx="7662471" cy="952294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386817" y="7883398"/>
            <a:ext cx="1124572" cy="45700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340737" y="7632757"/>
            <a:ext cx="904936" cy="800831"/>
            <a:chOff x="9340737" y="7632757"/>
            <a:chExt cx="904936" cy="80083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269472" y="7696798"/>
              <a:ext cx="1025364" cy="761516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386747" y="7608469"/>
              <a:ext cx="861277" cy="25940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6484821" y="763865"/>
            <a:ext cx="797977" cy="1017032"/>
            <a:chOff x="16484821" y="763865"/>
            <a:chExt cx="797977" cy="1017032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484821" y="763865"/>
              <a:ext cx="797977" cy="10170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472" y="1945779"/>
            <a:ext cx="17003916" cy="35714"/>
            <a:chOff x="658472" y="1945779"/>
            <a:chExt cx="1700391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472" y="1945779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5860" y="1292109"/>
            <a:ext cx="1352401" cy="35714"/>
            <a:chOff x="15405860" y="1292109"/>
            <a:chExt cx="135240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05860" y="1292109"/>
              <a:ext cx="1352401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030" y="934240"/>
            <a:ext cx="6468707" cy="8241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9801" y="2374302"/>
            <a:ext cx="7045258" cy="6646862"/>
            <a:chOff x="1359801" y="2374302"/>
            <a:chExt cx="7045258" cy="66468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054365" y="-840667"/>
              <a:ext cx="14090516" cy="1329372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801" y="2374302"/>
              <a:ext cx="7045258" cy="66468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14178" y="2532140"/>
            <a:ext cx="3176232" cy="5745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484821" y="763865"/>
            <a:ext cx="797977" cy="1017032"/>
            <a:chOff x="16484821" y="763865"/>
            <a:chExt cx="797977" cy="10170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84821" y="763865"/>
              <a:ext cx="797977" cy="10170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80262" y="2169772"/>
            <a:ext cx="7327035" cy="7349999"/>
            <a:chOff x="9380262" y="2169772"/>
            <a:chExt cx="7327035" cy="734999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80262" y="2169772"/>
              <a:ext cx="7327035" cy="734999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1657" y="3471171"/>
            <a:ext cx="6216992" cy="51742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472" y="1945779"/>
            <a:ext cx="17003916" cy="35714"/>
            <a:chOff x="658472" y="1945779"/>
            <a:chExt cx="1700391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472" y="1945779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5860" y="1292109"/>
            <a:ext cx="1352401" cy="35714"/>
            <a:chOff x="15405860" y="1292109"/>
            <a:chExt cx="135240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05860" y="1292109"/>
              <a:ext cx="1352401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030" y="937144"/>
            <a:ext cx="12595336" cy="8399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9801" y="2374302"/>
            <a:ext cx="7045258" cy="6646862"/>
            <a:chOff x="1359801" y="2374302"/>
            <a:chExt cx="7045258" cy="66468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054365" y="-840667"/>
              <a:ext cx="14090516" cy="1329372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801" y="2374302"/>
              <a:ext cx="7045258" cy="66468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14178" y="2532140"/>
            <a:ext cx="3383813" cy="61268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484821" y="763865"/>
            <a:ext cx="797977" cy="1017032"/>
            <a:chOff x="16484821" y="763865"/>
            <a:chExt cx="797977" cy="10170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84821" y="763865"/>
              <a:ext cx="797977" cy="10170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79089" y="3852699"/>
            <a:ext cx="8999863" cy="4376914"/>
            <a:chOff x="8679089" y="3852699"/>
            <a:chExt cx="8999863" cy="43769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79089" y="3852699"/>
              <a:ext cx="8999863" cy="43769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86816" y="4141979"/>
            <a:ext cx="6279278" cy="39109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472" y="1945779"/>
            <a:ext cx="17003916" cy="35714"/>
            <a:chOff x="658472" y="1945779"/>
            <a:chExt cx="1700391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472" y="1945779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5860" y="1292109"/>
            <a:ext cx="1352401" cy="35714"/>
            <a:chOff x="15405860" y="1292109"/>
            <a:chExt cx="135240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05860" y="1292109"/>
              <a:ext cx="1352401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030" y="937145"/>
            <a:ext cx="6690164" cy="8303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9801" y="2374302"/>
            <a:ext cx="7045258" cy="6646862"/>
            <a:chOff x="1359801" y="2374302"/>
            <a:chExt cx="7045258" cy="66468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054365" y="-840667"/>
              <a:ext cx="14090516" cy="1329372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801" y="2374302"/>
              <a:ext cx="7045258" cy="66468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14178" y="2532140"/>
            <a:ext cx="3248861" cy="5745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484821" y="763865"/>
            <a:ext cx="797977" cy="1017032"/>
            <a:chOff x="16484821" y="763865"/>
            <a:chExt cx="797977" cy="10170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84821" y="763865"/>
              <a:ext cx="797977" cy="10170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79089" y="3852699"/>
            <a:ext cx="8999863" cy="4376914"/>
            <a:chOff x="8679089" y="3852699"/>
            <a:chExt cx="8999863" cy="43769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79089" y="3852699"/>
              <a:ext cx="8999863" cy="43769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86819" y="4141981"/>
            <a:ext cx="6271858" cy="39109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472" y="1945779"/>
            <a:ext cx="17003916" cy="35714"/>
            <a:chOff x="658472" y="1945779"/>
            <a:chExt cx="1700391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472" y="1945779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5860" y="1292109"/>
            <a:ext cx="1352401" cy="35714"/>
            <a:chOff x="15405860" y="1292109"/>
            <a:chExt cx="135240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05860" y="1292109"/>
              <a:ext cx="1352401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030" y="937145"/>
            <a:ext cx="9230355" cy="8303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9801" y="2374302"/>
            <a:ext cx="7045258" cy="6646862"/>
            <a:chOff x="1359801" y="2374302"/>
            <a:chExt cx="7045258" cy="66468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054365" y="-840667"/>
              <a:ext cx="14090516" cy="1329372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801" y="2374302"/>
              <a:ext cx="7045258" cy="66468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14178" y="2532140"/>
            <a:ext cx="2897508" cy="5745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484821" y="763865"/>
            <a:ext cx="797977" cy="1017032"/>
            <a:chOff x="16484821" y="763865"/>
            <a:chExt cx="797977" cy="10170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84821" y="763865"/>
              <a:ext cx="797977" cy="10170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78468" y="2101010"/>
            <a:ext cx="8204720" cy="7388796"/>
            <a:chOff x="8778468" y="2101010"/>
            <a:chExt cx="8204720" cy="738879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78468" y="2101010"/>
              <a:ext cx="8204720" cy="738879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86819" y="4141981"/>
            <a:ext cx="6275135" cy="29999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472" y="1945779"/>
            <a:ext cx="17003916" cy="35714"/>
            <a:chOff x="658472" y="1945779"/>
            <a:chExt cx="1700391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472" y="1945779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5860" y="1292109"/>
            <a:ext cx="1352401" cy="35714"/>
            <a:chOff x="15405860" y="1292109"/>
            <a:chExt cx="135240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05860" y="1292109"/>
              <a:ext cx="1352401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030" y="937145"/>
            <a:ext cx="9262812" cy="8303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9801" y="2374302"/>
            <a:ext cx="7045258" cy="6646862"/>
            <a:chOff x="1359801" y="2374302"/>
            <a:chExt cx="7045258" cy="66468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054365" y="-840667"/>
              <a:ext cx="14090516" cy="1329372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801" y="2374302"/>
              <a:ext cx="7045258" cy="66468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14178" y="2532140"/>
            <a:ext cx="2252841" cy="56507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484821" y="763865"/>
            <a:ext cx="797977" cy="1017032"/>
            <a:chOff x="16484821" y="763865"/>
            <a:chExt cx="797977" cy="10170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84821" y="763865"/>
              <a:ext cx="797977" cy="10170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28709" y="2374302"/>
            <a:ext cx="7178446" cy="7027815"/>
            <a:chOff x="9628709" y="2374302"/>
            <a:chExt cx="7178446" cy="70278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28709" y="2374302"/>
              <a:ext cx="7178446" cy="702781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86819" y="4141981"/>
            <a:ext cx="6210135" cy="29513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472" y="1945779"/>
            <a:ext cx="17003916" cy="35714"/>
            <a:chOff x="658472" y="1945779"/>
            <a:chExt cx="1700391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472" y="1945779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5860" y="1292109"/>
            <a:ext cx="1352401" cy="35714"/>
            <a:chOff x="15405860" y="1292109"/>
            <a:chExt cx="135240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05860" y="1292109"/>
              <a:ext cx="1352401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030" y="937144"/>
            <a:ext cx="13623403" cy="8399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484821" y="763865"/>
            <a:ext cx="797977" cy="1017032"/>
            <a:chOff x="16484821" y="763865"/>
            <a:chExt cx="797977" cy="10170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84821" y="763865"/>
              <a:ext cx="797977" cy="10170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35880" y="2302094"/>
            <a:ext cx="11446296" cy="6494386"/>
            <a:chOff x="5935880" y="2302094"/>
            <a:chExt cx="11446296" cy="64943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5880" y="2302094"/>
              <a:ext cx="11446296" cy="64943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6891" y="3650110"/>
            <a:ext cx="4792735" cy="39109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0DF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88943" y="-4088943"/>
              <a:ext cx="34666667" cy="18666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472" y="1945779"/>
            <a:ext cx="17003916" cy="35714"/>
            <a:chOff x="658472" y="1945779"/>
            <a:chExt cx="17003916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472" y="1945779"/>
              <a:ext cx="17003916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5860" y="1292109"/>
            <a:ext cx="1352401" cy="35714"/>
            <a:chOff x="15405860" y="1292109"/>
            <a:chExt cx="135240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05860" y="1292109"/>
              <a:ext cx="1352401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030" y="937144"/>
            <a:ext cx="13655860" cy="8399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05419" y="2515578"/>
            <a:ext cx="5041908" cy="6126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484821" y="763865"/>
            <a:ext cx="797977" cy="1017032"/>
            <a:chOff x="16484821" y="763865"/>
            <a:chExt cx="797977" cy="10170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84821" y="763865"/>
              <a:ext cx="797977" cy="10170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4781" y="2088986"/>
            <a:ext cx="15557453" cy="6262502"/>
            <a:chOff x="1224781" y="2088986"/>
            <a:chExt cx="15557453" cy="626250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4781" y="2088986"/>
              <a:ext cx="15557453" cy="626250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8504" y="8740204"/>
            <a:ext cx="10093658" cy="7283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13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2023-05-17T22:19:40.000</dcterms:created>
  <dc:creator>officegen</dc:creator>
  <cp:lastModifiedBy>rlawl</cp:lastModifiedBy>
  <dcterms:modified xsi:type="dcterms:W3CDTF">2023-05-17T13:21:40.162</dcterms:modified>
  <cp:revision>2</cp:revision>
  <cp:version>1000.0000.01</cp:version>
</cp:coreProperties>
</file>